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5" autoAdjust="0"/>
    <p:restoredTop sz="94643" autoAdjust="0"/>
  </p:normalViewPr>
  <p:slideViewPr>
    <p:cSldViewPr>
      <p:cViewPr varScale="1">
        <p:scale>
          <a:sx n="73" d="100"/>
          <a:sy n="73" d="100"/>
        </p:scale>
        <p:origin x="10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552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11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88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5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108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87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262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59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42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2280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51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DA1E7-D83B-4D5E-9478-387AA6F16338}" type="datetimeFigureOut">
              <a:rPr lang="en-GB" smtClean="0"/>
              <a:t>12/05/2016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73E32-7D99-429E-8E5F-A08F359610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36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99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54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243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49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1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7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68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0000">
        <p:fade/>
      </p:transition>
    </mc:Choice>
    <mc:Fallback xmlns=""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for your patience as we make changes to the adoption process.  Our goal is to make the experience easier for you!</dc:title>
  <dc:creator>Katie Borremans</dc:creator>
  <cp:lastModifiedBy>Renee Lasche</cp:lastModifiedBy>
  <cp:revision>35</cp:revision>
  <dcterms:created xsi:type="dcterms:W3CDTF">2013-12-02T23:02:57Z</dcterms:created>
  <dcterms:modified xsi:type="dcterms:W3CDTF">2016-05-12T16:58:53Z</dcterms:modified>
</cp:coreProperties>
</file>